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22D7B-E010-4F6F-B7E4-709BCE1BD918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32E533-97F0-4FE1-87E2-0FF010A00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447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2125C-3734-48CA-8B54-0F21DF200E66}" type="datetime1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16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BBC8-4766-428D-8977-BDC1D7284B31}" type="datetime1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61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D56E-43FA-4E45-9895-F1F21CE7D91B}" type="datetime1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70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9CFF3-352A-4DE3-80AA-AE47D0DC78BB}" type="datetime1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34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994C-CC32-4E19-9843-D44B2070F1CD}" type="datetime1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103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0DD17-07C6-4340-8B48-B8BFBEF3D0D5}" type="datetime1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89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3ACA-7918-479E-BA8B-C41FDE0DE4CC}" type="datetime1">
              <a:rPr lang="en-US" smtClean="0"/>
              <a:t>3/25/2022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3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A26F5-8C25-4329-8600-28CBAEB4C98B}" type="datetime1">
              <a:rPr lang="en-US" smtClean="0"/>
              <a:t>3/25/2022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80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D33A8-A77E-4935-AC41-283C81554B79}" type="datetime1">
              <a:rPr lang="en-US" smtClean="0"/>
              <a:t>3/25/2022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04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B3DA3-597B-46CC-B8C6-16080E0513B9}" type="datetime1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76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0715A-791A-4576-9123-CFB17D2703ED}" type="datetime1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052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EB499-89AB-4CE4-872D-E27D0511D818}" type="datetime1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88998-FFF7-43AB-8C3D-CFCC05EAA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484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52" y="410976"/>
            <a:ext cx="10058400" cy="565508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996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822" y="245684"/>
            <a:ext cx="10058400" cy="56550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644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14" y="169260"/>
            <a:ext cx="11998285" cy="674574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50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228" y="580519"/>
            <a:ext cx="10058400" cy="56550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07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10" y="234130"/>
            <a:ext cx="11410903" cy="64155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00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29" y="227375"/>
            <a:ext cx="11748582" cy="660535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43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96" y="124826"/>
            <a:ext cx="11659543" cy="655529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667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3" y="274826"/>
            <a:ext cx="11004446" cy="618697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74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67" y="158428"/>
            <a:ext cx="11211397" cy="630333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93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142" y="221341"/>
            <a:ext cx="11006559" cy="618816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7357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23" y="249421"/>
            <a:ext cx="11221439" cy="630897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96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36" y="264883"/>
            <a:ext cx="11006559" cy="618816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0726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20" y="408130"/>
            <a:ext cx="10058400" cy="56550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68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66" y="162337"/>
            <a:ext cx="11328360" cy="636909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67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03" y="277502"/>
            <a:ext cx="10058400" cy="56550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145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493"/>
            <a:ext cx="11425646" cy="620885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08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33" y="237868"/>
            <a:ext cx="11938389" cy="671206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239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37" y="257406"/>
            <a:ext cx="10847863" cy="609894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776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749" y="503033"/>
            <a:ext cx="10058400" cy="56550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860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06" y="356942"/>
            <a:ext cx="10058400" cy="56550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88998-FFF7-43AB-8C3D-CFCC05EAA8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25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</TotalTime>
  <Words>20</Words>
  <Application>Microsoft Office PowerPoint</Application>
  <PresentationFormat>Widescreen</PresentationFormat>
  <Paragraphs>20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Dammar Khadayat</dc:creator>
  <cp:lastModifiedBy>Dammar Khadayat</cp:lastModifiedBy>
  <cp:revision>17</cp:revision>
  <dcterms:created xsi:type="dcterms:W3CDTF">2021-12-17T04:04:04Z</dcterms:created>
  <dcterms:modified xsi:type="dcterms:W3CDTF">2022-03-25T16:31:24Z</dcterms:modified>
</cp:coreProperties>
</file>

<file path=docProps/thumbnail.jpeg>
</file>